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0" r:id="rId3"/>
    <p:sldId id="258" r:id="rId4"/>
    <p:sldId id="259" r:id="rId5"/>
    <p:sldId id="261" r:id="rId6"/>
    <p:sldId id="262" r:id="rId7"/>
    <p:sldId id="263" r:id="rId8"/>
    <p:sldId id="266" r:id="rId9"/>
    <p:sldId id="265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3957D49-76A5-422B-8A7F-56F9BFE54F28}" type="datetimeFigureOut">
              <a:rPr lang="en-US" smtClean="0"/>
              <a:t>10/18/2009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EF3BF01-7723-48CB-A90E-C136FED4F2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957D49-76A5-422B-8A7F-56F9BFE54F28}" type="datetimeFigureOut">
              <a:rPr lang="en-US" smtClean="0"/>
              <a:t>10/18/2009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F3BF01-7723-48CB-A90E-C136FED4F2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957D49-76A5-422B-8A7F-56F9BFE54F28}" type="datetimeFigureOut">
              <a:rPr lang="en-US" smtClean="0"/>
              <a:t>10/18/2009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F3BF01-7723-48CB-A90E-C136FED4F2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957D49-76A5-422B-8A7F-56F9BFE54F28}" type="datetimeFigureOut">
              <a:rPr lang="en-US" smtClean="0"/>
              <a:t>10/18/2009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F3BF01-7723-48CB-A90E-C136FED4F2A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957D49-76A5-422B-8A7F-56F9BFE54F28}" type="datetimeFigureOut">
              <a:rPr lang="en-US" smtClean="0"/>
              <a:t>10/18/2009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F3BF01-7723-48CB-A90E-C136FED4F2A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957D49-76A5-422B-8A7F-56F9BFE54F28}" type="datetimeFigureOut">
              <a:rPr lang="en-US" smtClean="0"/>
              <a:t>10/18/2009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F3BF01-7723-48CB-A90E-C136FED4F2A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957D49-76A5-422B-8A7F-56F9BFE54F28}" type="datetimeFigureOut">
              <a:rPr lang="en-US" smtClean="0"/>
              <a:t>10/18/2009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F3BF01-7723-48CB-A90E-C136FED4F2A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957D49-76A5-422B-8A7F-56F9BFE54F28}" type="datetimeFigureOut">
              <a:rPr lang="en-US" smtClean="0"/>
              <a:t>10/18/2009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F3BF01-7723-48CB-A90E-C136FED4F2AD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957D49-76A5-422B-8A7F-56F9BFE54F28}" type="datetimeFigureOut">
              <a:rPr lang="en-US" smtClean="0"/>
              <a:t>10/18/2009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F3BF01-7723-48CB-A90E-C136FED4F2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3957D49-76A5-422B-8A7F-56F9BFE54F28}" type="datetimeFigureOut">
              <a:rPr lang="en-US" smtClean="0"/>
              <a:t>10/18/2009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F3BF01-7723-48CB-A90E-C136FED4F2A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3957D49-76A5-422B-8A7F-56F9BFE54F28}" type="datetimeFigureOut">
              <a:rPr lang="en-US" smtClean="0"/>
              <a:t>10/18/2009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EF3BF01-7723-48CB-A90E-C136FED4F2A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3957D49-76A5-422B-8A7F-56F9BFE54F28}" type="datetimeFigureOut">
              <a:rPr lang="en-US" smtClean="0"/>
              <a:t>10/18/2009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EF3BF01-7723-48CB-A90E-C136FED4F2A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starchart.esc12.net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eeksugar.com/1548282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38400"/>
            <a:ext cx="7772400" cy="182976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Forney High School</a:t>
            </a:r>
            <a:br>
              <a:rPr lang="en-US" dirty="0" smtClean="0"/>
            </a:br>
            <a:r>
              <a:rPr lang="en-US" dirty="0" smtClean="0"/>
              <a:t>Texas </a:t>
            </a:r>
            <a:r>
              <a:rPr lang="en-US" dirty="0" err="1" smtClean="0"/>
              <a:t>STaR</a:t>
            </a:r>
            <a:r>
              <a:rPr lang="en-US" dirty="0" smtClean="0"/>
              <a:t> Chart</a:t>
            </a:r>
            <a:br>
              <a:rPr lang="en-US" dirty="0" smtClean="0"/>
            </a:br>
            <a:r>
              <a:rPr lang="en-US" sz="1600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hlinkClick r:id="rId2"/>
              </a:rPr>
              <a:t>Texas </a:t>
            </a:r>
            <a:r>
              <a:rPr lang="en-US" sz="3100" dirty="0" err="1" smtClean="0">
                <a:hlinkClick r:id="rId2"/>
              </a:rPr>
              <a:t>STaR</a:t>
            </a:r>
            <a:r>
              <a:rPr lang="en-US" sz="3100" dirty="0" smtClean="0">
                <a:hlinkClick r:id="rId2"/>
              </a:rPr>
              <a:t> Chart </a:t>
            </a:r>
            <a:br>
              <a:rPr lang="en-US" sz="3100" dirty="0" smtClean="0">
                <a:hlinkClick r:id="rId2"/>
              </a:rPr>
            </a:br>
            <a:r>
              <a:rPr lang="en-US" sz="3100" dirty="0" smtClean="0">
                <a:hlinkClick r:id="rId2"/>
              </a:rPr>
              <a:t>website</a:t>
            </a:r>
            <a:endParaRPr lang="en-US" sz="31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4191000"/>
            <a:ext cx="7772400" cy="1199704"/>
          </a:xfrm>
        </p:spPr>
        <p:txBody>
          <a:bodyPr/>
          <a:lstStyle/>
          <a:p>
            <a:pPr algn="ctr"/>
            <a:r>
              <a:rPr lang="en-US" dirty="0" smtClean="0"/>
              <a:t>By Quincy Clark</a:t>
            </a:r>
            <a:endParaRPr lang="en-US" dirty="0"/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8305800" y="6172200"/>
            <a:ext cx="609600" cy="5334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381000"/>
            <a:ext cx="3048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 open to using technology in your classroom, even if you aren’t an “expert” using it.  The students will be more than happy to help!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Additional professional development opportunities for use of technology will be offered at various times. (before, during, and after school)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we improve?</a:t>
            </a:r>
            <a:endParaRPr lang="en-US" dirty="0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8305800" y="6172200"/>
            <a:ext cx="609600" cy="5334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7543800" y="6172200"/>
            <a:ext cx="609600" cy="5334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6326" b="16326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8305800" y="6172200"/>
            <a:ext cx="609600" cy="5334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Back or Previous 6">
            <a:hlinkClick r:id="" action="ppaction://hlinkshowjump?jump=previousslide" highlightClick="1"/>
          </p:cNvPr>
          <p:cNvSpPr/>
          <p:nvPr/>
        </p:nvSpPr>
        <p:spPr>
          <a:xfrm>
            <a:off x="7543800" y="6172200"/>
            <a:ext cx="609600" cy="5334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Let the technology do the work for you.  Use </a:t>
            </a:r>
            <a:r>
              <a:rPr lang="en-US" dirty="0" err="1" smtClean="0"/>
              <a:t>Examview</a:t>
            </a:r>
            <a:r>
              <a:rPr lang="en-US" dirty="0" smtClean="0"/>
              <a:t>, it grades for you!!!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Don’t be afraid to try new things, especially with technology.  If it doesn’t work, it’s research, not a failure or waste.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You have 2 technology facilitators, </a:t>
            </a:r>
            <a:r>
              <a:rPr lang="en-US" dirty="0" err="1" smtClean="0"/>
              <a:t>Jeni</a:t>
            </a:r>
            <a:r>
              <a:rPr lang="en-US" dirty="0" smtClean="0"/>
              <a:t> Long and Lisa Rogers, plus myself to answer any technology related questions.  Use us!!!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A few thoughts before you go…</a:t>
            </a:r>
            <a:endParaRPr lang="en-US" dirty="0"/>
          </a:p>
        </p:txBody>
      </p:sp>
      <p:sp>
        <p:nvSpPr>
          <p:cNvPr id="6" name="Action Button: Back or Previous 5">
            <a:hlinkClick r:id="" action="ppaction://hlinkshowjump?jump=previousslide" highlightClick="1"/>
          </p:cNvPr>
          <p:cNvSpPr/>
          <p:nvPr/>
        </p:nvSpPr>
        <p:spPr>
          <a:xfrm>
            <a:off x="7543800" y="6172200"/>
            <a:ext cx="609600" cy="5334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u="sng" dirty="0" smtClean="0"/>
              <a:t>S</a:t>
            </a:r>
            <a:r>
              <a:rPr lang="en-US" sz="2800" dirty="0" smtClean="0"/>
              <a:t>chool</a:t>
            </a:r>
          </a:p>
          <a:p>
            <a:pPr>
              <a:buNone/>
            </a:pPr>
            <a:endParaRPr lang="en-US" sz="2800" dirty="0" smtClean="0"/>
          </a:p>
          <a:p>
            <a:r>
              <a:rPr lang="en-US" sz="2800" u="sng" dirty="0" smtClean="0"/>
              <a:t>T</a:t>
            </a:r>
            <a:r>
              <a:rPr lang="en-US" sz="2800" dirty="0" smtClean="0"/>
              <a:t>echnology</a:t>
            </a:r>
          </a:p>
          <a:p>
            <a:pPr>
              <a:buNone/>
            </a:pPr>
            <a:endParaRPr lang="en-US" sz="2800" dirty="0" smtClean="0"/>
          </a:p>
          <a:p>
            <a:r>
              <a:rPr lang="en-US" sz="2800" u="sng" dirty="0" smtClean="0"/>
              <a:t>A</a:t>
            </a:r>
            <a:r>
              <a:rPr lang="en-US" sz="2800" dirty="0" smtClean="0"/>
              <a:t>nd</a:t>
            </a:r>
          </a:p>
          <a:p>
            <a:pPr>
              <a:buNone/>
            </a:pPr>
            <a:endParaRPr lang="en-US" sz="2800" dirty="0" smtClean="0"/>
          </a:p>
          <a:p>
            <a:r>
              <a:rPr lang="en-US" sz="2800" u="sng" dirty="0" smtClean="0"/>
              <a:t>R</a:t>
            </a:r>
            <a:r>
              <a:rPr lang="en-US" sz="2800" dirty="0" smtClean="0"/>
              <a:t>eadiness</a:t>
            </a:r>
            <a:endParaRPr lang="en-US" sz="2800" u="sng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does “</a:t>
            </a:r>
            <a:r>
              <a:rPr lang="en-US" dirty="0" err="1" smtClean="0"/>
              <a:t>STaR</a:t>
            </a:r>
            <a:r>
              <a:rPr lang="en-US" dirty="0" smtClean="0"/>
              <a:t>” stand for?</a:t>
            </a:r>
            <a:endParaRPr lang="en-US" dirty="0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8305800" y="6172200"/>
            <a:ext cx="609600" cy="5334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7543800" y="6172200"/>
            <a:ext cx="609600" cy="5334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Teaching &amp; Learning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Educator Preparation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Administration &amp; Support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Infrastructure</a:t>
            </a:r>
          </a:p>
          <a:p>
            <a:pPr lvl="1"/>
            <a:endParaRPr lang="en-US" dirty="0" smtClean="0"/>
          </a:p>
          <a:p>
            <a:pPr lvl="1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four categories:</a:t>
            </a:r>
            <a:endParaRPr lang="en-US" dirty="0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8305800" y="6172200"/>
            <a:ext cx="609600" cy="5334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7543800" y="6172200"/>
            <a:ext cx="609600" cy="5334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828800"/>
          </a:xfrm>
        </p:spPr>
        <p:txBody>
          <a:bodyPr/>
          <a:lstStyle/>
          <a:p>
            <a:r>
              <a:rPr lang="en-US" dirty="0" smtClean="0"/>
              <a:t>Teaching and Learning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are we and the students using technology in the classrooms?</a:t>
            </a:r>
            <a:endParaRPr lang="en-US" dirty="0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8305800" y="6172200"/>
            <a:ext cx="609600" cy="5334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7543800" y="6172200"/>
            <a:ext cx="609600" cy="5334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6" name="Picture 2" descr="C:\Documents and Settings\HP_Administrator\Local Settings\Temporary Internet Files\Content.IE5\OJYH0X8D\MPj0439484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438400"/>
            <a:ext cx="3072384" cy="205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3400"/>
            <a:ext cx="7772400" cy="1828800"/>
          </a:xfrm>
        </p:spPr>
        <p:txBody>
          <a:bodyPr/>
          <a:lstStyle/>
          <a:p>
            <a:r>
              <a:rPr lang="en-US" dirty="0" smtClean="0"/>
              <a:t>Educator Preparation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are you being prepared to use technology in the classroom?</a:t>
            </a:r>
            <a:endParaRPr lang="en-US" dirty="0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8305800" y="6172200"/>
            <a:ext cx="609600" cy="5334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7543800" y="6172200"/>
            <a:ext cx="609600" cy="5334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2590800"/>
            <a:ext cx="1830388" cy="1565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772400" cy="1828800"/>
          </a:xfrm>
        </p:spPr>
        <p:txBody>
          <a:bodyPr/>
          <a:lstStyle/>
          <a:p>
            <a:r>
              <a:rPr lang="en-US" dirty="0" smtClean="0"/>
              <a:t>Administration &amp; Support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2859488"/>
          </a:xfrm>
        </p:spPr>
        <p:txBody>
          <a:bodyPr>
            <a:normAutofit/>
          </a:bodyPr>
          <a:lstStyle/>
          <a:p>
            <a:r>
              <a:rPr lang="en-US" dirty="0" smtClean="0"/>
              <a:t>How much and what kind of support are you receiving in order to greater incorporate technology into your classroom?</a:t>
            </a:r>
            <a:endParaRPr lang="en-US" dirty="0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8305800" y="6172200"/>
            <a:ext cx="609600" cy="5334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7543800" y="6172200"/>
            <a:ext cx="609600" cy="5334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2590800"/>
            <a:ext cx="1600200" cy="2247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09600" y="457200"/>
            <a:ext cx="7772400" cy="1828800"/>
          </a:xfrm>
        </p:spPr>
        <p:txBody>
          <a:bodyPr/>
          <a:lstStyle/>
          <a:p>
            <a:r>
              <a:rPr lang="en-US" dirty="0" smtClean="0"/>
              <a:t>Infrastructure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Do you have enough computers and are they connected to the internet?</a:t>
            </a:r>
            <a:endParaRPr lang="en-US" dirty="0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8305800" y="6172200"/>
            <a:ext cx="609600" cy="5334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7543800" y="6172200"/>
            <a:ext cx="609600" cy="5334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C:\Documents and Settings\HP_Administrator\Local Settings\Temporary Internet Files\Content.IE5\UZEFYD4F\MCj0441452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2438400"/>
            <a:ext cx="2381250" cy="238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Early Tech:</a:t>
            </a:r>
          </a:p>
          <a:p>
            <a:pPr lvl="1"/>
            <a:r>
              <a:rPr lang="en-US" dirty="0" smtClean="0"/>
              <a:t>A computer?  What’s that? </a:t>
            </a:r>
            <a:r>
              <a:rPr lang="en-US" dirty="0" err="1" smtClean="0">
                <a:hlinkClick r:id="rId2"/>
              </a:rPr>
              <a:t>Zoolander</a:t>
            </a:r>
            <a:r>
              <a:rPr lang="en-US" dirty="0" smtClean="0">
                <a:hlinkClick r:id="rId2"/>
              </a:rPr>
              <a:t> clip </a:t>
            </a:r>
            <a:endParaRPr lang="en-US" dirty="0" smtClean="0"/>
          </a:p>
          <a:p>
            <a:r>
              <a:rPr lang="en-US" dirty="0" smtClean="0"/>
              <a:t>Developing Tech:</a:t>
            </a:r>
          </a:p>
          <a:p>
            <a:pPr lvl="1"/>
            <a:r>
              <a:rPr lang="en-US" dirty="0" smtClean="0"/>
              <a:t>Computers are used in the classroom, but instruction is still teacher-centered.</a:t>
            </a:r>
          </a:p>
          <a:p>
            <a:r>
              <a:rPr lang="en-US" dirty="0" smtClean="0"/>
              <a:t>Advanced Tech:</a:t>
            </a:r>
          </a:p>
          <a:p>
            <a:pPr lvl="1"/>
            <a:r>
              <a:rPr lang="en-US" dirty="0" smtClean="0"/>
              <a:t>Most of the students and teachers are using computers for subject specific learning.</a:t>
            </a:r>
          </a:p>
          <a:p>
            <a:r>
              <a:rPr lang="en-US" dirty="0" smtClean="0"/>
              <a:t>Target Tech:</a:t>
            </a:r>
          </a:p>
          <a:p>
            <a:pPr lvl="1"/>
            <a:r>
              <a:rPr lang="en-US" dirty="0" smtClean="0"/>
              <a:t>Technology nirvana.  Every teacher and student is using a computer for learner-centered, cross curriculum instruction.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different levels of progress:</a:t>
            </a:r>
            <a:endParaRPr lang="en-US" dirty="0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8305800" y="6172200"/>
            <a:ext cx="609600" cy="5334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7543800" y="6172200"/>
            <a:ext cx="609600" cy="5334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Teaching and Learning:</a:t>
            </a:r>
          </a:p>
          <a:p>
            <a:pPr lvl="1"/>
            <a:r>
              <a:rPr lang="en-US" dirty="0" smtClean="0"/>
              <a:t>Average Score of 13</a:t>
            </a:r>
          </a:p>
          <a:p>
            <a:pPr lvl="1"/>
            <a:r>
              <a:rPr lang="en-US" dirty="0" smtClean="0"/>
              <a:t>“Developing Tech”</a:t>
            </a:r>
          </a:p>
          <a:p>
            <a:r>
              <a:rPr lang="en-US" dirty="0" smtClean="0"/>
              <a:t>Educator Preparation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Average Score of 13</a:t>
            </a:r>
          </a:p>
          <a:p>
            <a:pPr lvl="1"/>
            <a:r>
              <a:rPr lang="en-US" dirty="0" smtClean="0"/>
              <a:t>“Developing Tech</a:t>
            </a:r>
            <a:r>
              <a:rPr lang="en-US" dirty="0" smtClean="0"/>
              <a:t>”</a:t>
            </a:r>
            <a:endParaRPr lang="en-US" dirty="0" smtClean="0"/>
          </a:p>
          <a:p>
            <a:r>
              <a:rPr lang="en-US" dirty="0" smtClean="0"/>
              <a:t>Administration &amp; Support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Average Score of </a:t>
            </a:r>
            <a:r>
              <a:rPr lang="en-US" dirty="0" smtClean="0"/>
              <a:t>16</a:t>
            </a:r>
            <a:endParaRPr lang="en-US" dirty="0" smtClean="0"/>
          </a:p>
          <a:p>
            <a:pPr lvl="1"/>
            <a:r>
              <a:rPr lang="en-US" dirty="0" smtClean="0"/>
              <a:t>“Advanced Tech”</a:t>
            </a:r>
            <a:endParaRPr lang="en-US" dirty="0" smtClean="0"/>
          </a:p>
          <a:p>
            <a:r>
              <a:rPr lang="en-US" dirty="0" smtClean="0"/>
              <a:t>Infrastructure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Average Score of </a:t>
            </a:r>
            <a:r>
              <a:rPr lang="en-US" dirty="0" smtClean="0"/>
              <a:t>14</a:t>
            </a:r>
            <a:endParaRPr lang="en-US" dirty="0" smtClean="0"/>
          </a:p>
          <a:p>
            <a:pPr lvl="1"/>
            <a:r>
              <a:rPr lang="en-US" dirty="0" smtClean="0"/>
              <a:t>“Developing Tech”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Where is our campus</a:t>
            </a:r>
            <a:br>
              <a:rPr lang="en-US" dirty="0" smtClean="0"/>
            </a:br>
            <a:r>
              <a:rPr lang="en-US" dirty="0" smtClean="0"/>
              <a:t>with using technology?</a:t>
            </a:r>
            <a:endParaRPr lang="en-US" dirty="0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8305800" y="6172200"/>
            <a:ext cx="609600" cy="5334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7543800" y="6172200"/>
            <a:ext cx="609600" cy="5334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241</TotalTime>
  <Words>352</Words>
  <Application>Microsoft Office PowerPoint</Application>
  <PresentationFormat>On-screen Show (4:3)</PresentationFormat>
  <Paragraphs>61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Concourse</vt:lpstr>
      <vt:lpstr>Forney High School Texas STaR Chart   Texas STaR Chart  website</vt:lpstr>
      <vt:lpstr>What does “STaR” stand for?</vt:lpstr>
      <vt:lpstr>The four categories:</vt:lpstr>
      <vt:lpstr>Teaching and Learning</vt:lpstr>
      <vt:lpstr>Educator Preparation</vt:lpstr>
      <vt:lpstr>Administration &amp; Support</vt:lpstr>
      <vt:lpstr>Infrastructure</vt:lpstr>
      <vt:lpstr>The different levels of progress:</vt:lpstr>
      <vt:lpstr>Where is our campus with using technology?</vt:lpstr>
      <vt:lpstr>How do we improve?</vt:lpstr>
      <vt:lpstr>Questions?</vt:lpstr>
      <vt:lpstr>A few thoughts before you go…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 Authorized Customer</dc:creator>
  <cp:lastModifiedBy>HP Authorized Customer</cp:lastModifiedBy>
  <cp:revision>43</cp:revision>
  <dcterms:created xsi:type="dcterms:W3CDTF">2009-10-18T15:57:54Z</dcterms:created>
  <dcterms:modified xsi:type="dcterms:W3CDTF">2009-10-18T19:59:16Z</dcterms:modified>
</cp:coreProperties>
</file>